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204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397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401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936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469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698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98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18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331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65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28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E479E-7B77-46A7-9FCA-365D5E1CB197}" type="datetimeFigureOut">
              <a:rPr lang="es-CO" smtClean="0"/>
              <a:t>30/08/2016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271F3-047A-4D62-989A-744066A9F89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953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834974" y="0"/>
            <a:ext cx="180020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/>
              <a:t>Normas </a:t>
            </a:r>
            <a:r>
              <a:rPr lang="es-CO" dirty="0" err="1"/>
              <a:t>incontec</a:t>
            </a:r>
            <a:endParaRPr lang="es-CO" dirty="0"/>
          </a:p>
        </p:txBody>
      </p:sp>
      <p:cxnSp>
        <p:nvCxnSpPr>
          <p:cNvPr id="5" name="4 Conector recto"/>
          <p:cNvCxnSpPr>
            <a:stCxn id="3" idx="2"/>
          </p:cNvCxnSpPr>
          <p:nvPr/>
        </p:nvCxnSpPr>
        <p:spPr>
          <a:xfrm>
            <a:off x="4735074" y="216024"/>
            <a:ext cx="0" cy="476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834974" y="692696"/>
            <a:ext cx="188915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las normas </a:t>
            </a:r>
            <a:r>
              <a:rPr lang="es-CO" dirty="0" err="1" smtClean="0"/>
              <a:t>incontec</a:t>
            </a:r>
            <a:r>
              <a:rPr lang="es-CO" dirty="0" smtClean="0"/>
              <a:t> se utilizan para crear un trabajo que puede dar </a:t>
            </a:r>
            <a:r>
              <a:rPr lang="es-CO" dirty="0" err="1" smtClean="0"/>
              <a:t>imprecion</a:t>
            </a:r>
            <a:r>
              <a:rPr lang="es-CO" dirty="0" smtClean="0"/>
              <a:t> este tiene barias partes las cuales son</a:t>
            </a:r>
            <a:endParaRPr lang="es-CO" dirty="0"/>
          </a:p>
        </p:txBody>
      </p:sp>
      <p:cxnSp>
        <p:nvCxnSpPr>
          <p:cNvPr id="10" name="9 Conector recto"/>
          <p:cNvCxnSpPr>
            <a:stCxn id="8" idx="2"/>
          </p:cNvCxnSpPr>
          <p:nvPr/>
        </p:nvCxnSpPr>
        <p:spPr>
          <a:xfrm>
            <a:off x="4779551" y="299695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H="1">
            <a:off x="1907704" y="3284984"/>
            <a:ext cx="28718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1907704" y="328498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1423930" y="3789040"/>
            <a:ext cx="120385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 smtClean="0"/>
          </a:p>
          <a:p>
            <a:pPr algn="ctr"/>
            <a:r>
              <a:rPr lang="es-CO" dirty="0" err="1" smtClean="0"/>
              <a:t>márgenes:superior</a:t>
            </a:r>
            <a:r>
              <a:rPr lang="es-CO" dirty="0" smtClean="0"/>
              <a:t> 3cm,inferior 3cm, derechas 2 cm , izquierda 4cm</a:t>
            </a:r>
            <a:endParaRPr lang="es-CO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343627" y="328498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2741700" y="3789040"/>
            <a:ext cx="1203853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tipo de letra: la fuente </a:t>
            </a:r>
            <a:r>
              <a:rPr lang="es-CO" dirty="0" err="1" smtClean="0"/>
              <a:t>arial</a:t>
            </a:r>
            <a:r>
              <a:rPr lang="es-CO" dirty="0" smtClean="0"/>
              <a:t> y el tamaño de la letra 12</a:t>
            </a:r>
            <a:endParaRPr lang="es-CO" dirty="0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4735074" y="328498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4133147" y="3822688"/>
            <a:ext cx="1203853" cy="263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 portada: en este colocan solo algunos datos </a:t>
            </a:r>
            <a:r>
              <a:rPr lang="es-CO" dirty="0" err="1" smtClean="0"/>
              <a:t>personales,no</a:t>
            </a:r>
            <a:r>
              <a:rPr lang="es-CO" dirty="0" smtClean="0"/>
              <a:t> va numerador </a:t>
            </a:r>
            <a:endParaRPr lang="es-CO" dirty="0"/>
          </a:p>
        </p:txBody>
      </p:sp>
      <p:cxnSp>
        <p:nvCxnSpPr>
          <p:cNvPr id="23" name="22 Conector recto"/>
          <p:cNvCxnSpPr/>
          <p:nvPr/>
        </p:nvCxnSpPr>
        <p:spPr>
          <a:xfrm>
            <a:off x="4779551" y="3284984"/>
            <a:ext cx="33208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115935" y="3284984"/>
            <a:ext cx="0" cy="537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"/>
          <p:cNvSpPr/>
          <p:nvPr/>
        </p:nvSpPr>
        <p:spPr>
          <a:xfrm>
            <a:off x="5514008" y="3826859"/>
            <a:ext cx="1203853" cy="2482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contraportada: en esta si va todos los datos personales y si enumeración</a:t>
            </a:r>
            <a:endParaRPr lang="es-CO" dirty="0"/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7380312" y="328498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"/>
          <p:cNvSpPr/>
          <p:nvPr/>
        </p:nvSpPr>
        <p:spPr>
          <a:xfrm>
            <a:off x="6919797" y="3817302"/>
            <a:ext cx="1059838" cy="2482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introducción: en este se da un resumen del tema que se va a dar a conocer</a:t>
            </a:r>
            <a:endParaRPr lang="es-CO" dirty="0"/>
          </a:p>
        </p:txBody>
      </p:sp>
      <p:cxnSp>
        <p:nvCxnSpPr>
          <p:cNvPr id="33" name="32 Conector recto"/>
          <p:cNvCxnSpPr/>
          <p:nvPr/>
        </p:nvCxnSpPr>
        <p:spPr>
          <a:xfrm>
            <a:off x="8100392" y="328498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8460432" y="328498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"/>
          <p:cNvSpPr/>
          <p:nvPr/>
        </p:nvSpPr>
        <p:spPr>
          <a:xfrm>
            <a:off x="8073885" y="3789040"/>
            <a:ext cx="1059838" cy="2482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tabla de contenidos : </a:t>
            </a:r>
            <a:r>
              <a:rPr lang="es-CO" dirty="0" err="1" smtClean="0"/>
              <a:t>aqui</a:t>
            </a:r>
            <a:r>
              <a:rPr lang="es-CO" dirty="0" smtClean="0"/>
              <a:t> se muestra cada parte del trabajo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74491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99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2016-08-30T12:14:37Z</dcterms:created>
  <dcterms:modified xsi:type="dcterms:W3CDTF">2016-08-30T12:40:01Z</dcterms:modified>
</cp:coreProperties>
</file>